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64" r:id="rId2"/>
    <p:sldId id="300" r:id="rId3"/>
    <p:sldId id="282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691F8-CF0F-2F40-9FAB-F1F4CA18001C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5EE21-56CC-DF4D-8E27-71E9B42B5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356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10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11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12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13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14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15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16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17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18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19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2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356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20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21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22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3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4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5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6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7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8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9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2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0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8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4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9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2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1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B7A36-529D-0C4B-BCC9-999EB4AC8A0F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9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30</a:t>
              </a:r>
              <a:r>
                <a:rPr lang="en-US" sz="1400" b="1" baseline="300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/>
                <a:t>F</a:t>
              </a:r>
              <a:r>
                <a:rPr lang="en-US" sz="1600" dirty="0" smtClean="0"/>
                <a:t>eeding our Future: Role for Science, Technology, and Food Innovation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: 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Mary Lee Chin</a:t>
              </a: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Dietary Fat—the research and current recommendations. How should people view dietary fat and why?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Nina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Teicholz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, intro by Thunder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Jalili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8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Dairy Council Farm Tour and Cheese Tasting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</a:t>
              </a:r>
              <a:r>
                <a:rPr lang="en-US" sz="1600" b="1" dirty="0" smtClean="0">
                  <a:solidFill>
                    <a:srgbClr val="FF0000"/>
                  </a:solidFill>
                  <a:latin typeface="Verdana" charset="0"/>
                  <a:cs typeface="Verdana" charset="0"/>
                </a:rPr>
                <a:t>3 CPEUs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;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5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I’m a Registered Dietitian, Now What? Creating a Passionate Conversation About Your Career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Anne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Cundiff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304800" y="165733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/>
                <a:t>Nutrition and Children with Developmental Disabilities: Assessment, Impact, and Evidence-Based Management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Kelly Vieira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Posters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</a:t>
              </a:r>
              <a:r>
                <a:rPr lang="en-US" sz="1600" b="1" dirty="0">
                  <a:solidFill>
                    <a:srgbClr val="FF0000"/>
                  </a:solidFill>
                  <a:latin typeface="Verdana" charset="0"/>
                  <a:cs typeface="Verdana" charset="0"/>
                </a:rPr>
                <a:t>Level </a:t>
              </a:r>
              <a:r>
                <a:rPr lang="en-US" sz="1600" b="1" dirty="0" smtClean="0">
                  <a:solidFill>
                    <a:srgbClr val="FF0000"/>
                  </a:solidFill>
                  <a:latin typeface="Verdana" charset="0"/>
                  <a:cs typeface="Verdana" charset="0"/>
                </a:rPr>
                <a:t>2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8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My Patient is on Dialysis, What Should I Know?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Jill Neilson, Suzanne Ware, Anna Snyder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Why Body Image Should Be included in Your Counseling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Rebecca Clyde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7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Bridging Clinical-Community Nutrition Care Transitions for Older Adults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Susan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Saffel-Shrier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9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Dietetics Leadership: What Do We Know?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Emily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Vaterlaus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-Patten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7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Nutrition in the Schools: Working to Keep Utah’s Children Healthy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Sarah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Hodson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Kate Wheeler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3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30</a:t>
              </a:r>
              <a:r>
                <a:rPr lang="en-US" sz="1400" b="1" baseline="300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Repurpose </a:t>
              </a:r>
              <a:r>
                <a:rPr lang="en-US" sz="1600" dirty="0"/>
                <a:t>of Food: Reducing Food Waste at Home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: 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Judy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Barbe</a:t>
              </a: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Gut Microbiota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Vinodhini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Kolandavelu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4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Eating to 100-Longevity Lessons from Centenarians Around the World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Sue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Linja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SeAnne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Safaii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Jazzercise</a:t>
              </a:r>
              <a:endParaRPr lang="en-US" sz="1600" dirty="0"/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 Marisa Raymond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Exhibits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1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Getting Paid in Utah: The Nuts and Bolts of Reimbursement for the Utah RDN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: 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Nikki Kendrick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79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Farm to Fork: Utah’s efforts to get healthy local foods into school lunch and child care center meals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: 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Maryann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Durrant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Lacie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Jonas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92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WIC to Table: Understanding the Challenges Faced by Refugees in Utah as they Navigate the Women Infants and Children (WIC)Supplemental Nutrition Program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: 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Amy Covington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A Behind the Scenes Look at Running Clinical Trials: A Research Dietitian’s Perspective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: 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Sheryl Aguilar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04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dirty="0" smtClean="0"/>
                <a:t>Lost in Translation: How Do Patients Interpret Nutrition Recommendations at the Grocery Store?</a:t>
              </a:r>
              <a:endParaRPr lang="en-US" sz="1600" b="1" dirty="0" smtClean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: 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Kayla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Womeldorff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</a:t>
              </a:r>
              <a:r>
                <a:rPr lang="en-US" sz="1600" b="1" dirty="0" err="1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Jonnell</a:t>
              </a:r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Masson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1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Annual Conference</a:t>
              </a: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20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March 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30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and 31</a:t>
              </a:r>
              <a:r>
                <a:rPr lang="en-US" sz="1400" b="1" baseline="30000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st</a:t>
              </a:r>
              <a:r>
                <a:rPr lang="en-US" sz="14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2017</a:t>
              </a:r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Certificate of Completion for Dietitians</a:t>
              </a: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647700" y="2204501"/>
              <a:ext cx="7924800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Networking Event</a:t>
              </a:r>
            </a:p>
            <a:p>
              <a:pPr algn="ctr"/>
              <a:r>
                <a:rPr lang="en-US" sz="1600" b="1" dirty="0" smtClean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Approved </a:t>
              </a: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for 1 CPEU; Level 1</a:t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/>
              </a: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2438400" y="3352800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22098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49" y="4465985"/>
            <a:ext cx="2040243" cy="20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892</Words>
  <Application>Microsoft Office PowerPoint</Application>
  <PresentationFormat>On-screen Show (4:3)</PresentationFormat>
  <Paragraphs>238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&amp; Ron</dc:creator>
  <cp:lastModifiedBy>Melissa</cp:lastModifiedBy>
  <cp:revision>47</cp:revision>
  <dcterms:created xsi:type="dcterms:W3CDTF">2014-12-12T23:51:58Z</dcterms:created>
  <dcterms:modified xsi:type="dcterms:W3CDTF">2017-04-15T15:51:26Z</dcterms:modified>
</cp:coreProperties>
</file>